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277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8BFC2D-FC63-44D5-8E4A-8F67B8F14B9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7D65C-F123-4E1A-8192-8C9072259784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B4E125-AD94-4210-944A-F27A1CEFB94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7A0DF8-B6F7-45FF-A081-C0DBE8D453B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80103C-4FCA-4BA5-9FDF-BADE64A4A75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D288C0-BD34-47CC-AC43-ED10BDEB13C1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2AFA532-C6FE-465C-B380-602EC5931A2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0D5FFB-C1AB-49C1-A975-81469D9C45C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61A709-88E7-4733-A56E-E972D81AD0D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704934-278E-4653-B24B-833C99D1215F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54DED1-2DBF-46D2-846E-C278D83F3A3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045CD4-AC4E-4827-876F-2C976CC0E7E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2E8DD2-25D4-40B5-B894-AC2575A47EA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BDE111-55FD-43CC-888A-EBAE45CEF06A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FB7181-EBCC-4B0B-B3CE-66F6FEFB673C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A919E4-9836-42AF-B3EE-38791DCD1A7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4176F9-4460-4C40-9FD8-F7C88023228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C073A0-5348-4A00-806F-4BC546C2A81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2474310-8D3B-4F31-ABD6-6C7AE7106844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F64DB0-4911-4D31-A989-FE95D244366D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8C5AB05-C005-48E7-9C6D-D3937C807AD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E2B5D6-006E-4253-B671-ED4340DA1C36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CECB479-F47D-46F8-B979-BA3A62D1650B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CB078B-D882-412C-89A5-A8D99A84724A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4F5481-1AEA-48B0-A643-CDA0E1F0E315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599176-A2FE-4D17-928B-70E7F84CD1DC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0C027C-6DE2-42CD-B4B5-668AC9CDEAB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D8D06C-EFDC-4620-B0CB-F8EEC763F0B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42E9E0-5DED-493A-A5C7-C04A302AE59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899DA2-41FA-4D93-ADC2-B734D5F6326C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B8163E-4805-4A29-97FB-C0EADCEC1F3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165BF7-6D95-462B-9490-481DD3561E16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BADA0-D53C-4174-8444-BF659537BE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4120B-C9D3-4773-9FA2-2145873C86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136BF-F829-4F46-86B3-5930E5F7F4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98888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0B7E3E50-5C5B-4CB1-B468-CEECEF245E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6F78B-2B1E-49D5-ADFC-882FD30864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C0A94-9394-4B9C-8254-9F6CB5F804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93C4D-B732-4C1C-A8C4-A521B368FC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F6ECC-5200-48CC-A624-91CA5FB36C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754D3-322F-420B-91E2-822BA3AD56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01B60-A3A1-423D-8333-EF0828AEE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50173-D7FB-4137-9946-4B49E8076C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D29FE-4D37-484B-8BB4-0B73F77BF9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988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4FFD85-C134-4E0E-A58A-1A80DEFB473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POWER POINT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09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Power Point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израду презентација.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1008593" y="3276600"/>
            <a:ext cx="6628339" cy="11113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5" name="Picture 13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35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4D6232-E83E-41D3-AD79-2D6EC640073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Палета графичких предложака позадине</a:t>
            </a:r>
            <a:r>
              <a:rPr lang="sr-Latn-CS" sz="3600" smtClean="0"/>
              <a:t> </a:t>
            </a:r>
          </a:p>
        </p:txBody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3559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8" y="1608138"/>
            <a:ext cx="8801100" cy="4381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CDBAE7-2A45-4A26-8662-00C2FEC9946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Мењања боје позадине и примена различитих</a:t>
            </a:r>
            <a:r>
              <a:rPr lang="en-GB" sz="3600" i="1" smtClean="0"/>
              <a:t> колорних шема</a:t>
            </a:r>
            <a:r>
              <a:rPr lang="sr-Latn-CS" sz="3600" smtClean="0"/>
              <a:t> </a:t>
            </a:r>
          </a:p>
        </p:txBody>
      </p:sp>
      <p:sp>
        <p:nvSpPr>
          <p:cNvPr id="245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4583" name="Content Placeholder 3"/>
          <p:cNvPicPr>
            <a:picLocks/>
          </p:cNvPicPr>
          <p:nvPr/>
        </p:nvPicPr>
        <p:blipFill>
          <a:blip r:embed="rId3" cstate="print"/>
          <a:srcRect b="5682"/>
          <a:stretch>
            <a:fillRect/>
          </a:stretch>
        </p:blipFill>
        <p:spPr bwMode="auto">
          <a:xfrm>
            <a:off x="278872" y="1388534"/>
            <a:ext cx="8559800" cy="39957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40243" t="26961" r="40075" b="30392"/>
          <a:stretch>
            <a:fillRect/>
          </a:stretch>
        </p:blipFill>
        <p:spPr bwMode="auto">
          <a:xfrm>
            <a:off x="469000" y="2870200"/>
            <a:ext cx="3053133" cy="344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56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F4AA7B-9B8B-4A50-B3A6-2A4751201C3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Slide Master оквира</a:t>
            </a:r>
            <a:r>
              <a:rPr lang="sr-Latn-CS" smtClean="0"/>
              <a:t> </a:t>
            </a:r>
          </a:p>
        </p:txBody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560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8" y="1634080"/>
            <a:ext cx="8815388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17E972-5B03-42DB-B870-540FCCB48BCC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Уметање насловног мастера</a:t>
            </a:r>
            <a:r>
              <a:rPr lang="sr-Latn-CS" smtClean="0"/>
              <a:t> </a:t>
            </a:r>
          </a:p>
        </p:txBody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0" y="224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4462463" y="27114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26633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50" y="1905000"/>
            <a:ext cx="8786813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875209-18E7-4420-9223-250101A9BD6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дијалога Header and Footer</a:t>
            </a:r>
            <a:r>
              <a:rPr lang="sr-Latn-CS" sz="3600" smtClean="0"/>
              <a:t> </a:t>
            </a:r>
          </a:p>
        </p:txBody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765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3" y="1673225"/>
            <a:ext cx="89630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547BFE-6FD0-42AA-9A31-F1A58D71286F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садржаја</a:t>
            </a:r>
            <a:endParaRPr lang="sr-Latn-CS" smtClean="0"/>
          </a:p>
        </p:txBody>
      </p:sp>
      <p:sp>
        <p:nvSpPr>
          <p:cNvPr id="286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600" smtClean="0"/>
              <a:t>Б</a:t>
            </a:r>
            <a:r>
              <a:rPr lang="sr-Latn-CS" sz="2600" smtClean="0"/>
              <a:t>рој слајдова не сме бити велики</a:t>
            </a:r>
            <a:endParaRPr lang="sr-Cyrl-CS" sz="26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број слајдова не </a:t>
            </a:r>
            <a:r>
              <a:rPr lang="sr-Cyrl-CS" sz="2200" smtClean="0"/>
              <a:t>треба да буде </a:t>
            </a:r>
            <a:r>
              <a:rPr lang="sr-Latn-CS" sz="2200" smtClean="0"/>
              <a:t>велики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ако </a:t>
            </a:r>
            <a:r>
              <a:rPr lang="sr-Cyrl-CS" sz="2200" smtClean="0"/>
              <a:t>с</a:t>
            </a:r>
            <a:r>
              <a:rPr lang="sr-Latn-CS" sz="2200" smtClean="0"/>
              <a:t>е </a:t>
            </a:r>
            <a:r>
              <a:rPr lang="sr-Cyrl-CS" sz="2200" smtClean="0"/>
              <a:t>ради о дужем </a:t>
            </a:r>
            <a:r>
              <a:rPr lang="sr-Latn-CS" sz="2200" smtClean="0"/>
              <a:t>предавањ</a:t>
            </a:r>
            <a:r>
              <a:rPr lang="sr-Cyrl-CS" sz="2200" smtClean="0"/>
              <a:t>у број </a:t>
            </a:r>
            <a:r>
              <a:rPr lang="sr-Latn-CS" sz="2200" smtClean="0"/>
              <a:t>слајдова </a:t>
            </a:r>
            <a:r>
              <a:rPr lang="sr-Cyrl-CS" sz="2200" smtClean="0"/>
              <a:t>не треба да буде већи од </a:t>
            </a:r>
            <a:r>
              <a:rPr lang="sr-Latn-CS" sz="2200" smtClean="0"/>
              <a:t>двадесет не рачунајући насловне слајдове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трајање слајдова </a:t>
            </a:r>
            <a:r>
              <a:rPr lang="sr-Cyrl-CS" sz="2200" smtClean="0"/>
              <a:t>не треба </a:t>
            </a:r>
            <a:r>
              <a:rPr lang="sr-Latn-CS" sz="2200" smtClean="0"/>
              <a:t>да буде дуже од једног минута само ако дужина излагања не прелази више од десет минута</a:t>
            </a:r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O истој ствари се може говорити различито време, али уз исти ефекат и очување суштине</a:t>
            </a:r>
            <a:endParaRPr lang="sr-Cyrl-CS" sz="2600" smtClean="0"/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Сценарио презентације је посао којим се треба бавити пре почетка прављења презентациј</a:t>
            </a:r>
            <a:r>
              <a:rPr lang="sr-Cyrl-CS" sz="2600" smtClean="0"/>
              <a:t>е</a:t>
            </a:r>
            <a:endParaRPr lang="sr-Latn-CS" sz="2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32ED9F-08B5-4F9B-8F84-CBE9BD7B3235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AutoFit Options</a:t>
            </a:r>
            <a:r>
              <a:rPr lang="sr-Latn-CS" sz="3600" smtClean="0"/>
              <a:t> поред доње ивице оквира </a:t>
            </a:r>
          </a:p>
        </p:txBody>
      </p:sp>
      <p:sp>
        <p:nvSpPr>
          <p:cNvPr id="297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9703" name="Picture 1"/>
          <p:cNvPicPr>
            <a:picLocks noChangeAspect="1" noChangeArrowheads="1"/>
          </p:cNvPicPr>
          <p:nvPr/>
        </p:nvPicPr>
        <p:blipFill>
          <a:blip r:embed="rId3" cstate="print"/>
          <a:srcRect t="13330" r="14841" b="5951"/>
          <a:stretch>
            <a:fillRect/>
          </a:stretch>
        </p:blipFill>
        <p:spPr bwMode="auto">
          <a:xfrm>
            <a:off x="76200" y="1574800"/>
            <a:ext cx="8983663" cy="478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7A427A6-4A5C-4202-B828-96266ED2A38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листе AutoFormat As You Type у оквиру дијалога AutoCorect</a:t>
            </a:r>
            <a:r>
              <a:rPr lang="sr-Latn-CS" sz="3600" smtClean="0"/>
              <a:t> </a:t>
            </a:r>
          </a:p>
        </p:txBody>
      </p:sp>
      <p:sp>
        <p:nvSpPr>
          <p:cNvPr id="307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325" y="1363663"/>
            <a:ext cx="4968875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298292-5DE9-4001-83E5-4720B88089A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Лист Outline у режиму Normal View</a:t>
            </a:r>
            <a:r>
              <a:rPr lang="sr-Latn-CS" sz="3600" smtClean="0"/>
              <a:t> </a:t>
            </a: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175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3" y="1785938"/>
            <a:ext cx="8872537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F8DEB0-3F9F-4E86-9F08-A2A8A5EC046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Подешавање погледа преко листе Zoom</a:t>
            </a:r>
            <a:r>
              <a:rPr lang="sr-Latn-CS" sz="3600" smtClean="0"/>
              <a:t> </a:t>
            </a:r>
          </a:p>
        </p:txBody>
      </p:sp>
      <p:sp>
        <p:nvSpPr>
          <p:cNvPr id="327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2775" name="Content Placeholder 3"/>
          <p:cNvPicPr>
            <a:picLocks/>
          </p:cNvPicPr>
          <p:nvPr/>
        </p:nvPicPr>
        <p:blipFill>
          <a:blip r:embed="rId3" cstate="print"/>
          <a:srcRect t="3416" b="5338"/>
          <a:stretch>
            <a:fillRect/>
          </a:stretch>
        </p:blipFill>
        <p:spPr bwMode="auto">
          <a:xfrm>
            <a:off x="211138" y="1862138"/>
            <a:ext cx="8763000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1FF7CF-9EBC-4844-8BE9-C7D212C2072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Power Point</a:t>
            </a:r>
            <a:r>
              <a:rPr lang="pl-PL" sz="2400" smtClean="0"/>
              <a:t>  је програм намењен изради интерактивних слајд-презентација, а најчешће се  добија као део пакета </a:t>
            </a:r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Office</a:t>
            </a:r>
          </a:p>
          <a:p>
            <a:pPr eaLnBrk="1" hangingPunct="1"/>
            <a:r>
              <a:rPr lang="pl-PL" sz="2400" smtClean="0"/>
              <a:t>Главни резултат рада </a:t>
            </a:r>
            <a:r>
              <a:rPr lang="pl-PL" sz="2400" i="1" smtClean="0"/>
              <a:t>Power Point</a:t>
            </a:r>
            <a:r>
              <a:rPr lang="pl-PL" sz="2400" smtClean="0"/>
              <a:t>-а је једна датотека </a:t>
            </a:r>
          </a:p>
          <a:p>
            <a:pPr lvl="1" eaLnBrk="1" hangingPunct="1"/>
            <a:r>
              <a:rPr lang="sr-Cyrl-CS" sz="2000" smtClean="0"/>
              <a:t>њеним</a:t>
            </a:r>
            <a:r>
              <a:rPr lang="pl-PL" sz="2000" smtClean="0"/>
              <a:t> покретањем бива приказан низ слајдова који се смењују на пуном екрану рачунара или на погодној површини зида или платна, уз помоћ наменског пројектора</a:t>
            </a:r>
          </a:p>
          <a:p>
            <a:pPr eaLnBrk="1" hangingPunct="1"/>
            <a:r>
              <a:rPr lang="pl-PL" sz="2400" smtClean="0"/>
              <a:t>Садржај презентације, чије извођење се назива </a:t>
            </a:r>
            <a:r>
              <a:rPr lang="pl-PL" sz="2400" b="1" i="1" smtClean="0"/>
              <a:t>slide show</a:t>
            </a:r>
            <a:r>
              <a:rPr lang="pl-PL" sz="2400" smtClean="0"/>
              <a:t>, обично чине текст, слике, табеле, графикони, мултимедијални ефекти, итд</a:t>
            </a:r>
            <a:r>
              <a:rPr lang="sr-Cyrl-CS" sz="2400" smtClean="0"/>
              <a:t>.</a:t>
            </a:r>
            <a:endParaRPr lang="pl-PL" sz="2400" smtClean="0"/>
          </a:p>
          <a:p>
            <a:pPr eaLnBrk="1" hangingPunct="1"/>
            <a:r>
              <a:rPr lang="pl-PL" sz="2400" smtClean="0"/>
              <a:t>Суштина </a:t>
            </a:r>
            <a:r>
              <a:rPr lang="pl-PL" sz="2400" i="1" smtClean="0"/>
              <a:t>Power Point</a:t>
            </a:r>
            <a:r>
              <a:rPr lang="pl-PL" sz="2400" smtClean="0"/>
              <a:t> презентације је ефикасно преношење идеја ка гледаоцима</a:t>
            </a:r>
            <a:endParaRPr lang="sr-Latn-C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AF2AF5-3792-4949-8D33-4E7A4261876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O</a:t>
            </a:r>
            <a:r>
              <a:rPr lang="sr-Latn-CS" sz="3600" i="1" smtClean="0"/>
              <a:t>дабир опције Layout</a:t>
            </a:r>
            <a:r>
              <a:rPr lang="sr-Latn-CS" sz="3600" smtClean="0"/>
              <a:t> </a:t>
            </a:r>
          </a:p>
        </p:txBody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-601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340225" y="1970088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410075" y="47482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3802" name="Content Placeholder 3"/>
          <p:cNvPicPr>
            <a:picLocks/>
          </p:cNvPicPr>
          <p:nvPr/>
        </p:nvPicPr>
        <p:blipFill>
          <a:blip r:embed="rId3" cstate="print"/>
          <a:srcRect b="5424"/>
          <a:stretch>
            <a:fillRect/>
          </a:stretch>
        </p:blipFill>
        <p:spPr bwMode="auto">
          <a:xfrm>
            <a:off x="169863" y="1701800"/>
            <a:ext cx="8796337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F30703-1EB1-4027-B04A-DAB58277E32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i="1" smtClean="0"/>
              <a:t>Изглед слајда након одабира облика </a:t>
            </a:r>
            <a:r>
              <a:rPr lang="sr-Latn-CS" sz="3200" i="1" smtClean="0"/>
              <a:t>Title and Content </a:t>
            </a:r>
            <a:r>
              <a:rPr lang="en-US" sz="3200" i="1" smtClean="0"/>
              <a:t>у </a:t>
            </a:r>
            <a:r>
              <a:rPr lang="sr-Latn-CS" sz="3200" i="1" smtClean="0"/>
              <a:t>Content Layout</a:t>
            </a:r>
            <a:endParaRPr lang="sr-Latn-CS" sz="3200" smtClean="0"/>
          </a:p>
        </p:txBody>
      </p:sp>
      <p:sp>
        <p:nvSpPr>
          <p:cNvPr id="348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0" y="1673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4392613" y="3359150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482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1973263"/>
            <a:ext cx="86741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 smtClean="0"/>
              <a:t>Microsoft Clip Organizer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F1182A-EC30-42AD-9978-ADFCD7CC013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30031" t="21814" r="30395" b="25735"/>
          <a:stretch>
            <a:fillRect/>
          </a:stretch>
        </p:blipFill>
        <p:spPr bwMode="auto">
          <a:xfrm>
            <a:off x="1180427" y="1545276"/>
            <a:ext cx="6583506" cy="444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58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58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38C695-0D40-40C4-80A2-B8EB345D56AD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Унос слике одабиром опцијом Insert Picture</a:t>
            </a:r>
            <a:r>
              <a:rPr lang="sr-Latn-CS" sz="3600" smtClean="0"/>
              <a:t> </a:t>
            </a:r>
          </a:p>
        </p:txBody>
      </p:sp>
      <p:sp>
        <p:nvSpPr>
          <p:cNvPr id="358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584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1738313"/>
            <a:ext cx="8228013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AC2FCB-FD7F-4765-A8E7-D1898243AF7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Укључивање помоћне мрежице и вођице</a:t>
            </a:r>
            <a:r>
              <a:rPr lang="sr-Latn-CS" sz="3600" smtClean="0"/>
              <a:t> </a:t>
            </a:r>
          </a:p>
        </p:txBody>
      </p:sp>
      <p:sp>
        <p:nvSpPr>
          <p:cNvPr id="368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6871" name="Rectangle 6"/>
          <p:cNvSpPr>
            <a:spLocks noChangeArrowheads="1"/>
          </p:cNvSpPr>
          <p:nvPr/>
        </p:nvSpPr>
        <p:spPr bwMode="auto">
          <a:xfrm>
            <a:off x="0" y="1063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872" name="Rectangle 7"/>
          <p:cNvSpPr>
            <a:spLocks noChangeArrowheads="1"/>
          </p:cNvSpPr>
          <p:nvPr/>
        </p:nvSpPr>
        <p:spPr bwMode="auto">
          <a:xfrm>
            <a:off x="4357688" y="3416300"/>
            <a:ext cx="428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48938" t="4418" r="33848" b="41830"/>
          <a:stretch>
            <a:fillRect/>
          </a:stretch>
        </p:blipFill>
        <p:spPr bwMode="auto">
          <a:xfrm>
            <a:off x="711201" y="1551756"/>
            <a:ext cx="2666998" cy="405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23267" r="14363" b="5148"/>
          <a:stretch>
            <a:fillRect/>
          </a:stretch>
        </p:blipFill>
        <p:spPr bwMode="auto">
          <a:xfrm>
            <a:off x="3640179" y="1373955"/>
            <a:ext cx="5258287" cy="46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78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119E87-6BA8-489F-A1C4-FBB7D89F8D5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Група Shapes</a:t>
            </a:r>
            <a:r>
              <a:rPr lang="sr-Latn-CS" smtClean="0"/>
              <a:t> </a:t>
            </a:r>
          </a:p>
        </p:txBody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0" y="1620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4375150" y="3354388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7897" name="Content Placeholder 3"/>
          <p:cNvPicPr>
            <a:picLocks/>
          </p:cNvPicPr>
          <p:nvPr/>
        </p:nvPicPr>
        <p:blipFill>
          <a:blip r:embed="rId3" cstate="print"/>
          <a:srcRect b="5380"/>
          <a:stretch>
            <a:fillRect/>
          </a:stretch>
        </p:blipFill>
        <p:spPr bwMode="auto">
          <a:xfrm>
            <a:off x="204788" y="1820863"/>
            <a:ext cx="8812212" cy="39274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891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89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ACEF1A-5B2A-43C7-A9DF-6F9D1B2B3BF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WordArt</a:t>
            </a:r>
            <a:r>
              <a:rPr lang="sr-Latn-CS" smtClean="0"/>
              <a:t> </a:t>
            </a:r>
          </a:p>
        </p:txBody>
      </p:sp>
      <p:sp>
        <p:nvSpPr>
          <p:cNvPr id="389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0" y="2120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4427538" y="2797175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8921" name="Content Placeholder 3"/>
          <p:cNvPicPr>
            <a:picLocks/>
          </p:cNvPicPr>
          <p:nvPr/>
        </p:nvPicPr>
        <p:blipFill>
          <a:blip r:embed="rId3" cstate="print"/>
          <a:srcRect b="5489"/>
          <a:stretch>
            <a:fillRect/>
          </a:stretch>
        </p:blipFill>
        <p:spPr bwMode="auto">
          <a:xfrm>
            <a:off x="296863" y="2014538"/>
            <a:ext cx="8550275" cy="3590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3993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12B260-CFF9-48E1-B227-B8E74E151FD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399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9943" name="Content Placeholder 3"/>
          <p:cNvPicPr>
            <a:picLocks/>
          </p:cNvPicPr>
          <p:nvPr/>
        </p:nvPicPr>
        <p:blipFill>
          <a:blip r:embed="rId3" cstate="print"/>
          <a:srcRect b="5220"/>
          <a:stretch>
            <a:fillRect/>
          </a:stretch>
        </p:blipFill>
        <p:spPr bwMode="auto">
          <a:xfrm>
            <a:off x="1050925" y="1408113"/>
            <a:ext cx="6992938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09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E51F14-05D5-42DD-9F04-D5D8CDCD4883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09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0967" name="Picture 6"/>
          <p:cNvPicPr>
            <a:picLocks noChangeAspect="1" noChangeArrowheads="1"/>
          </p:cNvPicPr>
          <p:nvPr/>
        </p:nvPicPr>
        <p:blipFill>
          <a:blip r:embed="rId3" cstate="print"/>
          <a:srcRect b="5478"/>
          <a:stretch>
            <a:fillRect/>
          </a:stretch>
        </p:blipFill>
        <p:spPr bwMode="auto">
          <a:xfrm>
            <a:off x="985838" y="1446213"/>
            <a:ext cx="727710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19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E88356-AA7D-474B-827C-527A68C4EE97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Smart art graphics</a:t>
            </a:r>
            <a:endParaRPr lang="sr-Latn-CS" sz="3600" smtClean="0"/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1991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992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1993" name="Content Placeholder 3"/>
          <p:cNvPicPr>
            <a:picLocks/>
          </p:cNvPicPr>
          <p:nvPr/>
        </p:nvPicPr>
        <p:blipFill>
          <a:blip r:embed="rId3" cstate="print"/>
          <a:srcRect b="5241"/>
          <a:stretch>
            <a:fillRect/>
          </a:stretch>
        </p:blipFill>
        <p:spPr bwMode="auto">
          <a:xfrm>
            <a:off x="190500" y="1524000"/>
            <a:ext cx="87630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7B60DF-665F-490E-A31C-63372884A1C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радне површине</a:t>
            </a:r>
            <a:r>
              <a:rPr lang="sr-Latn-CS" smtClean="0"/>
              <a:t> 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639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275" y="1574800"/>
            <a:ext cx="8164513" cy="43513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b="5133"/>
          <a:stretch>
            <a:fillRect/>
          </a:stretch>
        </p:blipFill>
        <p:spPr bwMode="auto">
          <a:xfrm>
            <a:off x="1021889" y="1475359"/>
            <a:ext cx="7063778" cy="481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301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646238"/>
            <a:ext cx="83534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AED0D2-5F98-4BBB-BE0C-D43F2415BDB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440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Емитовање секвенце аутоматски по отварању слајда или ручно на клик мишем</a:t>
            </a:r>
            <a:r>
              <a:rPr lang="sr-Latn-CS" sz="2800" smtClean="0"/>
              <a:t> </a:t>
            </a:r>
          </a:p>
        </p:txBody>
      </p:sp>
      <p:sp>
        <p:nvSpPr>
          <p:cNvPr id="440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73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462463" y="18986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4427538" y="41719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4042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1390650"/>
            <a:ext cx="3895725" cy="15049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" name="Picture 11"/>
          <p:cNvPicPr/>
          <p:nvPr/>
        </p:nvPicPr>
        <p:blipFill>
          <a:blip r:embed="rId4" cstate="print"/>
          <a:srcRect r="51826" b="75898"/>
          <a:stretch>
            <a:fillRect/>
          </a:stretch>
        </p:blipFill>
        <p:spPr bwMode="auto">
          <a:xfrm>
            <a:off x="668950" y="3108223"/>
            <a:ext cx="7408249" cy="2691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50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25C170-9CA5-4C3E-93D7-A3CD689985CD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450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оквира Slide Sorter</a:t>
            </a:r>
            <a:r>
              <a:rPr lang="sr-Latn-CS" smtClean="0"/>
              <a:t> </a:t>
            </a:r>
          </a:p>
        </p:txBody>
      </p:sp>
      <p:sp>
        <p:nvSpPr>
          <p:cNvPr id="450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5063" name="Picture 1"/>
          <p:cNvPicPr>
            <a:picLocks noChangeAspect="1" noChangeArrowheads="1"/>
          </p:cNvPicPr>
          <p:nvPr/>
        </p:nvPicPr>
        <p:blipFill>
          <a:blip r:embed="rId3" cstate="print"/>
          <a:srcRect b="4727"/>
          <a:stretch>
            <a:fillRect/>
          </a:stretch>
        </p:blipFill>
        <p:spPr bwMode="auto">
          <a:xfrm>
            <a:off x="312738" y="1389063"/>
            <a:ext cx="85359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A4F7C2-4E12-495A-A0EC-5706A32A1EC4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460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Контекстни мени слајда</a:t>
            </a:r>
          </a:p>
        </p:txBody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207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410075" y="226536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4410075" y="44815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6090" name="Content Placeholder 3"/>
          <p:cNvPicPr>
            <a:picLocks/>
          </p:cNvPicPr>
          <p:nvPr/>
        </p:nvPicPr>
        <p:blipFill>
          <a:blip r:embed="rId3" cstate="print"/>
          <a:srcRect r="39468" b="45033"/>
          <a:stretch>
            <a:fillRect/>
          </a:stretch>
        </p:blipFill>
        <p:spPr bwMode="auto">
          <a:xfrm>
            <a:off x="304800" y="2159000"/>
            <a:ext cx="8686800" cy="36274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9F3844-01BA-4F2A-9304-71EAF31DA4A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Укључивање к</a:t>
            </a:r>
            <a:r>
              <a:rPr lang="sr-Latn-CS" sz="3600" i="1" smtClean="0"/>
              <a:t>ласичног Normal View</a:t>
            </a:r>
            <a:r>
              <a:rPr lang="sr-Latn-CS" sz="3600" smtClean="0"/>
              <a:t> 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7415" name="Content Placeholder 3"/>
          <p:cNvPicPr>
            <a:picLocks/>
          </p:cNvPicPr>
          <p:nvPr/>
        </p:nvPicPr>
        <p:blipFill>
          <a:blip r:embed="rId3" cstate="print"/>
          <a:srcRect l="27823" t="56995"/>
          <a:stretch>
            <a:fillRect/>
          </a:stretch>
        </p:blipFill>
        <p:spPr bwMode="auto">
          <a:xfrm>
            <a:off x="215900" y="1862138"/>
            <a:ext cx="8716963" cy="39576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B751A8-0A07-4015-9659-3D39CC91982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датотекама</a:t>
            </a:r>
            <a:endParaRPr lang="sr-Latn-CS" smtClean="0"/>
          </a:p>
        </p:txBody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Тип .PPT је стандардни облик презентације</a:t>
            </a:r>
            <a:endParaRPr lang="sr-Cyrl-CS" smtClean="0"/>
          </a:p>
          <a:p>
            <a:pPr eaLnBrk="1" hangingPunct="1"/>
            <a:r>
              <a:rPr lang="sr-Latn-CS" smtClean="0"/>
              <a:t>Тип .PPS је резервисан за директно емитовање</a:t>
            </a:r>
            <a:endParaRPr lang="sr-Cyrl-CS" smtClean="0"/>
          </a:p>
          <a:p>
            <a:pPr eaLnBrk="1" hangingPunct="1"/>
            <a:r>
              <a:rPr lang="sr-Cyrl-CS" smtClean="0"/>
              <a:t>Тип</a:t>
            </a:r>
            <a:r>
              <a:rPr lang="sr-Latn-CS" smtClean="0"/>
              <a:t> .POT </a:t>
            </a:r>
            <a:r>
              <a:rPr lang="sr-Cyrl-CS" smtClean="0"/>
              <a:t>је</a:t>
            </a:r>
            <a:r>
              <a:rPr lang="sr-Latn-CS" smtClean="0"/>
              <a:t> је формат шаблона презентације</a:t>
            </a:r>
            <a:endParaRPr lang="sr-Cyrl-CS" smtClean="0"/>
          </a:p>
          <a:p>
            <a:pPr lvl="1" eaLnBrk="1" hangingPunct="1"/>
            <a:r>
              <a:rPr lang="sr-Cyrl-CS" smtClean="0"/>
              <a:t>то</a:t>
            </a:r>
            <a:r>
              <a:rPr lang="sr-Latn-CS" smtClean="0"/>
              <a:t> је предложак са одређеним уређењима слајдова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CB7C14-A8C4-4B65-B82E-F6569732C31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</a:t>
            </a:r>
            <a:r>
              <a:rPr lang="en-US" smtClean="0"/>
              <a:t>О</a:t>
            </a:r>
            <a:r>
              <a:rPr lang="sr-Latn-CS" smtClean="0"/>
              <a:t>ffice button</a:t>
            </a:r>
          </a:p>
        </p:txBody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9463" name="Content Placeholder 3"/>
          <p:cNvPicPr>
            <a:picLocks/>
          </p:cNvPicPr>
          <p:nvPr/>
        </p:nvPicPr>
        <p:blipFill>
          <a:blip r:embed="rId3" cstate="print"/>
          <a:srcRect b="5405"/>
          <a:stretch>
            <a:fillRect/>
          </a:stretch>
        </p:blipFill>
        <p:spPr bwMode="auto">
          <a:xfrm>
            <a:off x="207963" y="1973263"/>
            <a:ext cx="8715375" cy="39449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680E7-C8CB-4BE7-8576-56298028048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дијалога за отварање постојећих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048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422400"/>
            <a:ext cx="8694737" cy="48783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506015-24A7-4F02-ADCE-A1D70E72075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палете Layout</a:t>
            </a:r>
            <a:endParaRPr lang="sr-Latn-CS" i="1" smtClean="0"/>
          </a:p>
        </p:txBody>
      </p:sp>
      <p:sp>
        <p:nvSpPr>
          <p:cNvPr id="215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1511" name="Content Placeholder 3"/>
          <p:cNvPicPr>
            <a:picLocks/>
          </p:cNvPicPr>
          <p:nvPr/>
        </p:nvPicPr>
        <p:blipFill>
          <a:blip r:embed="rId3" cstate="print"/>
          <a:srcRect b="5635"/>
          <a:stretch>
            <a:fillRect/>
          </a:stretch>
        </p:blipFill>
        <p:spPr bwMode="auto">
          <a:xfrm>
            <a:off x="42863" y="1516063"/>
            <a:ext cx="9017000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9 © Факултет медицинских наука Универзитета у Крагујевцу</a:t>
            </a:r>
            <a:endParaRPr lang="en-US" smtClean="0"/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 smtClean="0"/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295467-233E-468A-B947-6394A3F88F4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Примена </a:t>
            </a:r>
            <a:r>
              <a:rPr lang="sr-Latn-CS" sz="3600" i="1" smtClean="0"/>
              <a:t>шеме Title and 2 - Column Text</a:t>
            </a:r>
            <a:endParaRPr lang="sr-Latn-CS" sz="3600" smtClean="0"/>
          </a:p>
        </p:txBody>
      </p:sp>
      <p:sp>
        <p:nvSpPr>
          <p:cNvPr id="225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2535" name="Content Placeholder 3"/>
          <p:cNvPicPr>
            <a:picLocks/>
          </p:cNvPicPr>
          <p:nvPr/>
        </p:nvPicPr>
        <p:blipFill>
          <a:blip r:embed="rId3" cstate="print"/>
          <a:srcRect b="5621"/>
          <a:stretch>
            <a:fillRect/>
          </a:stretch>
        </p:blipFill>
        <p:spPr bwMode="auto">
          <a:xfrm>
            <a:off x="152400" y="1600200"/>
            <a:ext cx="8813800" cy="41481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106</TotalTime>
  <Words>3197</Words>
  <Application>Microsoft Office PowerPoint</Application>
  <PresentationFormat>On-screen Show (4:3)</PresentationFormat>
  <Paragraphs>233</Paragraphs>
  <Slides>34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FIT slajd predavanja</vt:lpstr>
      <vt:lpstr>      MICROSOFT POWER POINT</vt:lpstr>
      <vt:lpstr>Увод</vt:lpstr>
      <vt:lpstr>Изглед радне површине </vt:lpstr>
      <vt:lpstr>Укључивање класичног Normal View </vt:lpstr>
      <vt:lpstr>Рад са датотекама</vt:lpstr>
      <vt:lpstr>Изглед Оffice button</vt:lpstr>
      <vt:lpstr>Изглед дијалога за отварање постојећих презентација </vt:lpstr>
      <vt:lpstr>Изглед палете Layout</vt:lpstr>
      <vt:lpstr>Примена шеме Title and 2 - Column Text</vt:lpstr>
      <vt:lpstr>Палета графичких предложака позадине </vt:lpstr>
      <vt:lpstr>Мењања боје позадине и примена различитих колорних шема </vt:lpstr>
      <vt:lpstr>Изглед Slide Master оквира </vt:lpstr>
      <vt:lpstr>Уметање насловног мастера </vt:lpstr>
      <vt:lpstr>Изглед дијалога Header and Footer </vt:lpstr>
      <vt:lpstr>Припрема садржаја</vt:lpstr>
      <vt:lpstr>Изглед AutoFit Options поред доње ивице оквира </vt:lpstr>
      <vt:lpstr>Изглед листе AutoFormat As You Type у оквиру дијалога AutoCorect </vt:lpstr>
      <vt:lpstr>Лист Outline у режиму Normal View </vt:lpstr>
      <vt:lpstr>Подешавање погледа преко листе Zoom </vt:lpstr>
      <vt:lpstr>Oдабир опције Layout </vt:lpstr>
      <vt:lpstr>Изглед слајда након одабира облика Title and Content у Content Layout</vt:lpstr>
      <vt:lpstr>Microsoft Clip Organizer</vt:lpstr>
      <vt:lpstr>Унос слике одабиром опцијом Insert Picture </vt:lpstr>
      <vt:lpstr>Укључивање помоћне мрежице и вођице </vt:lpstr>
      <vt:lpstr>Група Shapes </vt:lpstr>
      <vt:lpstr>WordArt </vt:lpstr>
      <vt:lpstr>Убацивање графикона у документ </vt:lpstr>
      <vt:lpstr>Убацивање графикона у документ </vt:lpstr>
      <vt:lpstr>Smart art graphics</vt:lpstr>
      <vt:lpstr>Убацивање мултимедије у документ </vt:lpstr>
      <vt:lpstr>Убацивање мултимедије у документ </vt:lpstr>
      <vt:lpstr>Емитовање секвенце аутоматски по отварању слајда или ручно на клик мишем </vt:lpstr>
      <vt:lpstr>Изглед оквира Slide Sorter </vt:lpstr>
      <vt:lpstr>Контекстни мени слајда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160</cp:revision>
  <dcterms:created xsi:type="dcterms:W3CDTF">2006-09-26T20:52:51Z</dcterms:created>
  <dcterms:modified xsi:type="dcterms:W3CDTF">2018-10-30T14:39:43Z</dcterms:modified>
</cp:coreProperties>
</file>